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56" r:id="rId5"/>
    <p:sldId id="260" r:id="rId6"/>
    <p:sldId id="265" r:id="rId7"/>
    <p:sldId id="264" r:id="rId8"/>
    <p:sldId id="263" r:id="rId9"/>
    <p:sldId id="258" r:id="rId10"/>
    <p:sldId id="259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F2A80-7854-830C-480F-1915A91CCF74}" v="368" dt="2024-10-14T19:51:28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5C5DF3CE-3314-ADC0-A2CD-562FE340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19" b="10962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4AEEBE-B7D5-E452-2AC5-A6E3EDEE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15" b="13333"/>
          <a:stretch/>
        </p:blipFill>
        <p:spPr>
          <a:xfrm>
            <a:off x="1022490" y="4364286"/>
            <a:ext cx="4281055" cy="2382886"/>
          </a:xfrm>
          <a:custGeom>
            <a:avLst/>
            <a:gdLst/>
            <a:ahLst/>
            <a:cxnLst/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</p:spPr>
      </p:pic>
      <p:pic>
        <p:nvPicPr>
          <p:cNvPr id="5" name="Imagen 4" descr="Imagen que contiene edificio, tabla, colorido, luz&#10;&#10;Descripción generada automáticamente">
            <a:extLst>
              <a:ext uri="{FF2B5EF4-FFF2-40B4-BE49-F238E27FC236}">
                <a16:creationId xmlns:a16="http://schemas.microsoft.com/office/drawing/2014/main" id="{BFEF07B0-86CF-69BE-5416-6AC5673BE4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62" b="15692"/>
          <a:stretch/>
        </p:blipFill>
        <p:spPr>
          <a:xfrm>
            <a:off x="877039" y="132215"/>
            <a:ext cx="4548976" cy="3732477"/>
          </a:xfrm>
          <a:custGeom>
            <a:avLst/>
            <a:gdLst/>
            <a:ahLst/>
            <a:cxnLst/>
            <a:rect l="l" t="t" r="r" b="b"/>
            <a:pathLst>
              <a:path w="3657600" h="2999232">
                <a:moveTo>
                  <a:pt x="0" y="0"/>
                </a:moveTo>
                <a:lnTo>
                  <a:pt x="3490401" y="0"/>
                </a:lnTo>
                <a:cubicBezTo>
                  <a:pt x="3582743" y="0"/>
                  <a:pt x="3657600" y="59889"/>
                  <a:pt x="3657600" y="133766"/>
                </a:cubicBezTo>
                <a:lnTo>
                  <a:pt x="3657600" y="2865466"/>
                </a:lnTo>
                <a:cubicBezTo>
                  <a:pt x="3657600" y="2939343"/>
                  <a:pt x="3582743" y="2999232"/>
                  <a:pt x="3490401" y="2999232"/>
                </a:cubicBezTo>
                <a:lnTo>
                  <a:pt x="0" y="2999232"/>
                </a:ln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5CD35F8-D7E8-4F3E-B5E8-1E0243083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6887" y="1517433"/>
            <a:ext cx="3329361" cy="3823134"/>
          </a:xfrm>
          <a:custGeom>
            <a:avLst/>
            <a:gdLst>
              <a:gd name="connsiteX0" fmla="*/ 0 w 4901184"/>
              <a:gd name="connsiteY0" fmla="*/ 4781866 h 4781866"/>
              <a:gd name="connsiteX1" fmla="*/ 0 w 4901184"/>
              <a:gd name="connsiteY1" fmla="*/ 218593 h 4781866"/>
              <a:gd name="connsiteX2" fmla="*/ 218593 w 4901184"/>
              <a:gd name="connsiteY2" fmla="*/ 0 h 4781866"/>
              <a:gd name="connsiteX3" fmla="*/ 4682591 w 4901184"/>
              <a:gd name="connsiteY3" fmla="*/ 0 h 4781866"/>
              <a:gd name="connsiteX4" fmla="*/ 4901184 w 4901184"/>
              <a:gd name="connsiteY4" fmla="*/ 218593 h 4781866"/>
              <a:gd name="connsiteX5" fmla="*/ 4901184 w 4901184"/>
              <a:gd name="connsiteY5" fmla="*/ 4781866 h 47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781866">
                <a:moveTo>
                  <a:pt x="0" y="4781866"/>
                </a:move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478186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82F716-4F2C-EEBD-ADF6-A0B993A462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00" b="10700"/>
          <a:stretch/>
        </p:blipFill>
        <p:spPr>
          <a:xfrm>
            <a:off x="93713" y="1998446"/>
            <a:ext cx="3651850" cy="2861499"/>
          </a:xfrm>
          <a:custGeom>
            <a:avLst/>
            <a:gdLst/>
            <a:ahLst/>
            <a:cxnLst/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676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6D76E0-2B94-729B-2E00-BB5F44B7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09" y="152312"/>
            <a:ext cx="10106383" cy="655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81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Vista de una ciudad&#10;&#10;Descripción generada automáticamente">
            <a:extLst>
              <a:ext uri="{FF2B5EF4-FFF2-40B4-BE49-F238E27FC236}">
                <a16:creationId xmlns:a16="http://schemas.microsoft.com/office/drawing/2014/main" id="{2E01B7B4-94D3-1BF0-C33E-4801FC5F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91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78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972B0E-F1D2-9D55-8733-ECFE6FEC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958" y="2076524"/>
            <a:ext cx="5710750" cy="446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CEBE57-84C5-D2E7-640F-9DC47F1F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0000">
            <a:off x="351330" y="577228"/>
            <a:ext cx="5060832" cy="3388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 descr="Imagen en blanco y negro de un hombre con lentes&#10;&#10;Descripción generada automáticamente">
            <a:extLst>
              <a:ext uri="{FF2B5EF4-FFF2-40B4-BE49-F238E27FC236}">
                <a16:creationId xmlns:a16="http://schemas.microsoft.com/office/drawing/2014/main" id="{83C42843-6278-D4AB-DA69-5FDB93DF02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510" t="-91" r="-444" b="119"/>
          <a:stretch/>
        </p:blipFill>
        <p:spPr>
          <a:xfrm rot="19440000">
            <a:off x="7467412" y="377196"/>
            <a:ext cx="3824387" cy="339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385EDA3-1C9B-107E-6A71-898481B6EA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58" t="27944" r="7936" b="30476"/>
          <a:stretch/>
        </p:blipFill>
        <p:spPr>
          <a:xfrm rot="21000000">
            <a:off x="6736678" y="5095050"/>
            <a:ext cx="3675318" cy="1251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253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torre de un edificio&#10;&#10;Descripción generada automáticamente">
            <a:extLst>
              <a:ext uri="{FF2B5EF4-FFF2-40B4-BE49-F238E27FC236}">
                <a16:creationId xmlns:a16="http://schemas.microsoft.com/office/drawing/2014/main" id="{9B1BE09F-90E0-CFC0-7396-9641C2F74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70" y="86263"/>
            <a:ext cx="4957173" cy="669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F5E4F92-4CCF-76A4-5CB1-F12DB692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89" y="4447276"/>
            <a:ext cx="60960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Una calle con edificios&#10;&#10;Descripción generada automáticamente">
            <a:extLst>
              <a:ext uri="{FF2B5EF4-FFF2-40B4-BE49-F238E27FC236}">
                <a16:creationId xmlns:a16="http://schemas.microsoft.com/office/drawing/2014/main" id="{6C13BE5B-9DD0-DD00-5135-765EFC783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189" y="373474"/>
            <a:ext cx="6096000" cy="332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105226-AA8F-D82C-4796-5B73325E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849" r="1" b="23197"/>
          <a:stretch/>
        </p:blipFill>
        <p:spPr>
          <a:xfrm>
            <a:off x="4267146" y="-575085"/>
            <a:ext cx="9075042" cy="3469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Un edificio de ladrillos&#10;&#10;Descripción generada automáticamente">
            <a:extLst>
              <a:ext uri="{FF2B5EF4-FFF2-40B4-BE49-F238E27FC236}">
                <a16:creationId xmlns:a16="http://schemas.microsoft.com/office/drawing/2014/main" id="{19778CDE-FA6B-BC19-EF98-F5D4F3B7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845" r="-2" b="36228"/>
          <a:stretch/>
        </p:blipFill>
        <p:spPr>
          <a:xfrm>
            <a:off x="-1653376" y="3431516"/>
            <a:ext cx="8909629" cy="4059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0AD83F-2E83-979C-B4DF-D4E53CCB7B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90" r="2" b="21773"/>
          <a:stretch/>
        </p:blipFill>
        <p:spPr>
          <a:xfrm>
            <a:off x="-905772" y="-718866"/>
            <a:ext cx="5175249" cy="4862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Casa en frente de un edificio&#10;&#10;Descripción generada automáticamente">
            <a:extLst>
              <a:ext uri="{FF2B5EF4-FFF2-40B4-BE49-F238E27FC236}">
                <a16:creationId xmlns:a16="http://schemas.microsoft.com/office/drawing/2014/main" id="{C96CCD60-0609-F3AF-3068-1538556857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51" r="21661" b="1"/>
          <a:stretch/>
        </p:blipFill>
        <p:spPr>
          <a:xfrm>
            <a:off x="6427501" y="1526687"/>
            <a:ext cx="6914687" cy="6122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9B6C0E-E4D5-6218-731A-DB6478E3BB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63" r="28888" b="2"/>
          <a:stretch/>
        </p:blipFill>
        <p:spPr>
          <a:xfrm>
            <a:off x="2798865" y="1278792"/>
            <a:ext cx="4297680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350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aérea de una ciudad&#10;&#10;Descripción generada automáticamente">
            <a:extLst>
              <a:ext uri="{FF2B5EF4-FFF2-40B4-BE49-F238E27FC236}">
                <a16:creationId xmlns:a16="http://schemas.microsoft.com/office/drawing/2014/main" id="{BB18BFE6-CB53-96C2-7751-B7E5E766B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540" y="34505"/>
            <a:ext cx="5489259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062D74-3D9C-3E3B-ABB6-CF87360F8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98" y="2090468"/>
            <a:ext cx="4787049" cy="330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FBBBA7D1-6C34-E970-7153-F4F80771FE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678" t="13706" r="1416" b="14615"/>
          <a:stretch/>
        </p:blipFill>
        <p:spPr>
          <a:xfrm>
            <a:off x="288592" y="3424687"/>
            <a:ext cx="5504472" cy="294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56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aérea de una ciudad&#10;&#10;Descripción generada automáticamente">
            <a:extLst>
              <a:ext uri="{FF2B5EF4-FFF2-40B4-BE49-F238E27FC236}">
                <a16:creationId xmlns:a16="http://schemas.microsoft.com/office/drawing/2014/main" id="{9DBF8F5B-386A-DFAE-7D57-8A8C3943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472" y="173933"/>
            <a:ext cx="5679057" cy="380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 descr="Vista aére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B7B8C814-4904-7B56-EE7F-02D2853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400" y="2760453"/>
            <a:ext cx="50768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87769C1-6700-CA92-F9D6-8B93A74CA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46" y="566468"/>
            <a:ext cx="4298219" cy="302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256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E4434A-1B40-6B9F-78BC-F504B5D7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220" y="3758242"/>
            <a:ext cx="4361486" cy="309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Una torre de un edificio&#10;&#10;Descripción generada automáticamente">
            <a:extLst>
              <a:ext uri="{FF2B5EF4-FFF2-40B4-BE49-F238E27FC236}">
                <a16:creationId xmlns:a16="http://schemas.microsoft.com/office/drawing/2014/main" id="{610E6291-DF2F-FCE1-F99F-D3C06D9F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0" y="96149"/>
            <a:ext cx="6786471" cy="367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7F8B61-D38F-C097-67DF-59CDAC2DC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382" y="5751"/>
            <a:ext cx="4534366" cy="6846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03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edificio, pasto, casa&#10;&#10;Descripción generada automáticamente">
            <a:extLst>
              <a:ext uri="{FF2B5EF4-FFF2-40B4-BE49-F238E27FC236}">
                <a16:creationId xmlns:a16="http://schemas.microsoft.com/office/drawing/2014/main" id="{17A5CB3E-3EDB-A8AE-6756-B0BB81070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" y="419190"/>
            <a:ext cx="6081982" cy="402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1DF1CA-82C4-9F02-B4F5-12E9CD11A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624" y="422695"/>
            <a:ext cx="3841242" cy="507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agen que contiene pasto, exterior, edificio, verde&#10;&#10;Descripción generada automáticamente">
            <a:extLst>
              <a:ext uri="{FF2B5EF4-FFF2-40B4-BE49-F238E27FC236}">
                <a16:creationId xmlns:a16="http://schemas.microsoft.com/office/drawing/2014/main" id="{2729DB60-0AC1-7276-189B-13F57AFE3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396" y="2401738"/>
            <a:ext cx="60960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4432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232</cp:revision>
  <dcterms:created xsi:type="dcterms:W3CDTF">2024-10-14T15:47:33Z</dcterms:created>
  <dcterms:modified xsi:type="dcterms:W3CDTF">2024-10-14T19:53:43Z</dcterms:modified>
</cp:coreProperties>
</file>